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7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2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4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9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1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8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E206-AED4-49FF-BCF1-B8724A206FF8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F62D-C830-4F69-89E2-8E84A6EBE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7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97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97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27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49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28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44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40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590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ЦДТ№4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</cp:revision>
  <dcterms:created xsi:type="dcterms:W3CDTF">2017-12-21T08:22:57Z</dcterms:created>
  <dcterms:modified xsi:type="dcterms:W3CDTF">2017-12-21T08:23:50Z</dcterms:modified>
</cp:coreProperties>
</file>