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931988"/>
            <a:ext cx="5396136" cy="14700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Коррупция </a:t>
            </a:r>
            <a:b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мире </a:t>
            </a: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сказок</a:t>
            </a:r>
            <a:endParaRPr lang="ru-RU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14908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Коррупция – это плохо! </a:t>
            </a:r>
            <a:endParaRPr lang="ru-RU" sz="6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Это </a:t>
            </a:r>
            <a:r>
              <a:rPr lang="ru-RU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противозаконно! </a:t>
            </a:r>
            <a:endParaRPr lang="ru-RU" sz="6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841" y="404664"/>
            <a:ext cx="84623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 должен  быть </a:t>
            </a:r>
            <a:endParaRPr lang="ru-RU" sz="54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всегда честным! </a:t>
            </a:r>
            <a:endParaRPr lang="ru-RU" sz="54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059532">
            <a:off x="1351783" y="540636"/>
            <a:ext cx="1378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ТЕСТ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24685">
            <a:off x="717604" y="1172556"/>
            <a:ext cx="4109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Как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 понимаешь слово коррупция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Помощь друг другу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Использование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своих должностных полномочий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Получение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денег за свою хорошую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работу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 Получение пятерки за ответ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Как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 думаешь, коррупция…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Противозаконно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Законно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Какое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наказание влечет коррупция?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Штраф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Лишение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свободы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Лишение машины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Лишение сладостей 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9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sz="8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 ВНИМАНИЕ!</a:t>
            </a:r>
            <a:endParaRPr lang="ru-RU" sz="8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5300" b="1" i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КОРРУПЦИЯ</a:t>
            </a:r>
            <a:endParaRPr lang="ru-RU" b="1" i="1" dirty="0">
              <a:ln w="381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0453" y="1700808"/>
            <a:ext cx="7344816" cy="2000263"/>
          </a:xfrm>
        </p:spPr>
        <p:txBody>
          <a:bodyPr>
            <a:normAutofit fontScale="92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i="1" dirty="0" smtClean="0">
                <a:ln/>
                <a:solidFill>
                  <a:srgbClr val="7030A0"/>
                </a:solidFill>
              </a:rPr>
              <a:t>с </a:t>
            </a:r>
            <a:r>
              <a:rPr lang="ru-RU" b="1" i="1" dirty="0">
                <a:ln/>
                <a:solidFill>
                  <a:srgbClr val="7030A0"/>
                </a:solidFill>
              </a:rPr>
              <a:t>латинского «Подкуп и </a:t>
            </a:r>
            <a:r>
              <a:rPr lang="ru-RU" b="1" i="1" dirty="0" err="1" smtClean="0">
                <a:ln/>
                <a:solidFill>
                  <a:srgbClr val="7030A0"/>
                </a:solidFill>
              </a:rPr>
              <a:t>взятничество</a:t>
            </a:r>
            <a:r>
              <a:rPr lang="ru-RU" b="1" i="1" dirty="0">
                <a:ln/>
                <a:solidFill>
                  <a:srgbClr val="7030A0"/>
                </a:solidFill>
              </a:rPr>
              <a:t>, широко практикуемые в мире среди различных должностных лиц, политических деятелей».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59" y="3701071"/>
            <a:ext cx="43022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уголовное </a:t>
            </a:r>
            <a:endParaRPr lang="ru-RU" sz="4000" b="1" i="1" dirty="0" smtClean="0">
              <a:ln w="1905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i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преступление</a:t>
            </a:r>
            <a:r>
              <a:rPr lang="ru-RU" sz="4000" b="1" i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4546848" cy="4104456"/>
          </a:xfrm>
        </p:spPr>
        <p:txBody>
          <a:bodyPr>
            <a:noAutofit/>
          </a:bodyPr>
          <a:lstStyle/>
          <a:p>
            <a:r>
              <a:rPr lang="ru-RU" sz="4000" b="1" i="1" spc="5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инициативе ООН 9 декабря отмечается Международный день борьбы с коррупцией. </a:t>
            </a:r>
          </a:p>
        </p:txBody>
      </p:sp>
    </p:spTree>
    <p:extLst>
      <p:ext uri="{BB962C8B-B14F-4D97-AF65-F5344CB8AC3E}">
        <p14:creationId xmlns:p14="http://schemas.microsoft.com/office/powerpoint/2010/main" val="10544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5292080" cy="4392488"/>
          </a:xfrm>
        </p:spPr>
        <p:txBody>
          <a:bodyPr>
            <a:noAutofit/>
          </a:bodyPr>
          <a:lstStyle/>
          <a:p>
            <a:r>
              <a:rPr lang="ru-RU" sz="2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Исторические корни восходят к обычаю делать подарки, чтобы добиться расположения. В первобытных обществах плат жрецу или вождю была нормой. Появились чиновники. И они стремились воспользоваться своими положениями для тайного увеличения своих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2673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" y="0"/>
            <a:ext cx="9147517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5166"/>
            <a:ext cx="447484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Причины коррупции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244993"/>
            <a:ext cx="46104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жадность.</a:t>
            </a:r>
          </a:p>
          <a:p>
            <a:pPr marL="285750" indent="-285750">
              <a:buFontTx/>
              <a:buChar char="-"/>
            </a:pP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Незнание законов</a:t>
            </a:r>
          </a:p>
          <a:p>
            <a:pPr marL="285750" indent="-285750">
              <a:buFontTx/>
              <a:buChar char="-"/>
            </a:pP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зарплата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т.д.</a:t>
            </a:r>
          </a:p>
          <a:p>
            <a:pPr marL="285750" indent="-285750">
              <a:buFontTx/>
              <a:buChar char="-"/>
            </a:pP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4404"/>
            <a:ext cx="6861448" cy="6408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сферам деятельности,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которые подвержены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коррупции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России, относятся: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таможенные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службы: пропуск через границу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запрещённых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перевозке товаров;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органы: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невзимание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налогов в полном объёме; 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правоохранительные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органы: возбуждение и прекращение уголовных дел,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законного наказания за правонарушения различной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тяжести;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бюрократия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взятки за оформление справок,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разрешений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прочих документов;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учебные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заведения: покупка и продажа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дипломов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поступление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ВУЗ людей с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недостаточным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уровнем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знаний.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3655810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795293" cy="3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4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3600400" cy="3790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29" y="260648"/>
            <a:ext cx="370432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коллаж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шаблон-коллаж</Template>
  <TotalTime>90</TotalTime>
  <Words>166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шаблон-коллаж</vt:lpstr>
      <vt:lpstr>Коррупция  в мире сказок</vt:lpstr>
      <vt:lpstr>КОРРУПЦИЯ</vt:lpstr>
      <vt:lpstr>По инициативе ООН 9 декабря отмечается Международный день борьбы с коррупцией. </vt:lpstr>
      <vt:lpstr>Исторические корни восходят к обычаю делать подарки, чтобы добиться расположения. В первобытных обществах плат жрецу или вождю была нормой. Появились чиновники. И они стремились воспользоваться своими положениями для тайного увеличения своих доходов.</vt:lpstr>
      <vt:lpstr>Причины коррупции</vt:lpstr>
      <vt:lpstr>К сферам деятельности,  которые подвержены  коррупции в России, относятся: таможенные службы: пропуск через границу запрещённых к перевозке товаров;  налоговые органы: невзимание налогов в полном объёме;  правоохранительные органы: возбуждение и прекращение уголовных дел, отсутствие законного наказания за правонарушения различной тяжести;           бюрократия: взятки за оформление справок,         разрешений, прочих документов;       учебные заведения: покупка и продажа                                дипломов; поступление в ВУЗ людей с           недостаточным уровнем знаний.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дорогам  сказок</dc:title>
  <dc:creator>1</dc:creator>
  <cp:lastModifiedBy>Евгения</cp:lastModifiedBy>
  <cp:revision>11</cp:revision>
  <dcterms:created xsi:type="dcterms:W3CDTF">2012-02-24T09:40:32Z</dcterms:created>
  <dcterms:modified xsi:type="dcterms:W3CDTF">2019-12-03T06:31:46Z</dcterms:modified>
</cp:coreProperties>
</file>